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54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2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16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9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8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2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9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5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289E-08CB-4572-8571-B316593FD3A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arodi-stolits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odi-stolitsy.com/" TargetMode="External"/><Relationship Id="rId2" Type="http://schemas.openxmlformats.org/officeDocument/2006/relationships/hyperlink" Target="http://www.nra-russ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goo.su/44F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E6313-E30D-4901-9931-68996E7F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846" y="1342017"/>
            <a:ext cx="7766936" cy="1551538"/>
          </a:xfrm>
        </p:spPr>
        <p:txBody>
          <a:bodyPr/>
          <a:lstStyle/>
          <a:p>
            <a:pPr algn="ctr"/>
            <a:r>
              <a:rPr lang="ru-RU" sz="5600" b="1" i="1" dirty="0">
                <a:solidFill>
                  <a:schemeClr val="accent2">
                    <a:lumMod val="50000"/>
                  </a:schemeClr>
                </a:solidFill>
              </a:rPr>
              <a:t>Московский городской конкурс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DB1DBE-B79B-4C13-9817-4FE9859E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943" y="3098142"/>
            <a:ext cx="10561630" cy="1475032"/>
          </a:xfrm>
        </p:spPr>
        <p:txBody>
          <a:bodyPr>
            <a:noAutofit/>
          </a:bodyPr>
          <a:lstStyle/>
          <a:p>
            <a:pPr algn="ctr"/>
            <a:r>
              <a:rPr lang="ru-RU" sz="5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«НАРОДОВ  </a:t>
            </a:r>
          </a:p>
          <a:p>
            <a:pPr algn="ctr"/>
            <a:r>
              <a:rPr lang="ru-RU" sz="5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МОСКОВСКИХ МНОГОЦВЕТЬЕ»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BCB9A-B224-43AE-85F1-615CE400BD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" y="379124"/>
            <a:ext cx="3487934" cy="11183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9B7DD9-6E68-43F5-B330-7614B5BFEE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" y="4777761"/>
            <a:ext cx="2466247" cy="18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134CC-6B01-4F0D-8ECB-393D0E78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16" y="1702017"/>
            <a:ext cx="4419769" cy="1442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Сайт конкурса: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u="sng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https://www.narodi-stolitsy.com/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D2825-B27A-42FA-ADFC-6478B58554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3" y="393938"/>
            <a:ext cx="3107703" cy="996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BC26D-67EF-4B98-887F-B6BA6B0FF9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3" y="5155983"/>
            <a:ext cx="1754481" cy="130807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83" y="527222"/>
            <a:ext cx="4192892" cy="5936840"/>
          </a:xfrm>
        </p:spPr>
      </p:pic>
    </p:spTree>
    <p:extLst>
      <p:ext uri="{BB962C8B-B14F-4D97-AF65-F5344CB8AC3E}">
        <p14:creationId xmlns:p14="http://schemas.microsoft.com/office/powerpoint/2010/main" val="348552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 конкурса: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Молодые семьи и члены их семей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Работающая молодежь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Студенческая молодежь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60D80-1AF9-4A10-B2F4-2FEBB05135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61" y="273525"/>
            <a:ext cx="3107703" cy="996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4963472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0B2BB-671C-4EBE-965E-FBCCBB12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74" y="415340"/>
            <a:ext cx="9342864" cy="75788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 сроки проведения конкурса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7F74F-646D-49A5-A189-61BE1943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9746"/>
            <a:ext cx="8596668" cy="3880773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Московский городской конкурс «Народов московских многоцветье»  (01.01.2021 года по 31.05.2021 года)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Проведение презентационных прямых эфиров (вебинаров) (01.03.2021 года по 30.04.2021 года)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Создание электронного каталога лучших фотографий Московского городского конкурса «Народов московских многоцветье» (01.06.2021 года по 30.06.2021 года)</a:t>
            </a: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Награждение победителей конкурса на конференции «Москва многонациональная: единство семейных ценностей» (05.06.2021 года)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5E0A1E-E19E-4ACE-9A61-719E9D9DF3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5" y="5605689"/>
            <a:ext cx="3107703" cy="996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468A2-C1E4-44A7-BF12-1A643A5933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98" y="5294085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7ED58-9BFD-41E7-B0A0-C6EF1B31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5440"/>
            <a:ext cx="9076266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проводится в заочном формате 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номинациям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7AEBA-AAA9-4395-A182-0731FCCD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4" y="1155608"/>
            <a:ext cx="10275146" cy="4257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«Национальный костюм»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(фото-видео ролики по изготовлению, украшению, стилизации женского, мужского и детского костюма, как бытового, так и выходного);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«Национальная кухня»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(фото-видео ролики по истории, технологии, рецепту изготовления «традиционного» национального блюда); 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«Семейные традиции народов»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(фото-видео ролики, сценарии, исследовательские работы по истории национальных традиций); 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«Национальная музыка и танцы»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(фото-видео ролики творческих выступлений (театральное, танцевальное, песенное и пр.);</a:t>
            </a:r>
          </a:p>
          <a:p>
            <a:pPr lvl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«Народное творчество»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(фото-видео ролики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о предметах (изделиях) народных промыслов и декоративно-прикладного творчества).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C95E6C-006E-4118-BEB9-8DD0FFE95C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5" y="5412649"/>
            <a:ext cx="3107703" cy="996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897E9-599D-4EEE-82E3-03D93FB7A4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5262881"/>
            <a:ext cx="1604519" cy="11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F3F7-C14B-43FC-BF58-4804191B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54" y="274322"/>
            <a:ext cx="8596668" cy="1605280"/>
          </a:xfrm>
        </p:spPr>
        <p:txBody>
          <a:bodyPr>
            <a:noAutofit/>
          </a:bodyPr>
          <a:lstStyle/>
          <a:p>
            <a:pPr algn="ctr"/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предоставления конкурсных работ, требования, отражающие подходы и целевые установки, а также технические характеристики конкурсных работ вы можете узнать на сайтах: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hlinkClick r:id="rId2"/>
              </a:rPr>
              <a:t>www.nra-russia.ru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>
                <a:hlinkClick r:id="rId3"/>
              </a:rPr>
              <a:t>https://www.narodi-stolitsy.com/</a:t>
            </a:r>
            <a:r>
              <a:rPr lang="ru-RU" sz="3200" b="1" dirty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Конкурсные материалы необходимо загружать по ссылке </a:t>
            </a:r>
            <a:r>
              <a:rPr lang="ru-RU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https://goo.su/44Fw</a:t>
            </a: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6E9F7-A4C2-40C6-9AF6-9FDC4FCF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3708400"/>
            <a:ext cx="9936480" cy="242824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D0E87-E55E-446A-B81F-A9DB3948B8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5743472"/>
            <a:ext cx="2778778" cy="8910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3C09C-4F5F-4921-A017-DADF43C4A5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5659702"/>
            <a:ext cx="1279399" cy="9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9FB2B-D3E2-4CB3-BCB5-65A6CC36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12" y="367860"/>
            <a:ext cx="3453991" cy="13208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Фотоподборка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4777EA-EDE3-4187-A445-C34580C8D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5360" y="1190362"/>
            <a:ext cx="3881438" cy="29110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8AE090-A349-4363-8AC0-0ABC5DEF6C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3218778"/>
            <a:ext cx="4082722" cy="30620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7658C2-589E-4FF3-932F-CA6342030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66" y="3218778"/>
            <a:ext cx="4837286" cy="30620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ECA1F0-24E2-4A84-A08B-B46EE882A5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52" y="367860"/>
            <a:ext cx="3107703" cy="99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8F67AA-7EF1-4E40-9029-3FCE35ABE27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1545441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5B31-3BEE-4E3A-B8B8-16702D17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ПАРТНЕРЫ КОНКУРСА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7C0650-2A0F-4687-AFB1-C3FBC9E58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6" y="2108200"/>
            <a:ext cx="1771542" cy="1320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94C5F-106E-46B2-9094-AFA3774C03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34" y="1924309"/>
            <a:ext cx="3107703" cy="996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3CBA7-637A-41AA-AA4A-527A5DF48E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9" y="2206425"/>
            <a:ext cx="1890188" cy="1890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36A384-DB11-4764-8581-94466F9733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7" y="4267201"/>
            <a:ext cx="2346051" cy="1320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E3E41C-BFEF-411D-9AFC-94D5BCF28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32" y="1512094"/>
            <a:ext cx="3116522" cy="12279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810ECE-15CF-49CD-B26D-85208468B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77" y="4117976"/>
            <a:ext cx="1619250" cy="16192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4FD7B5-D63D-4C79-999E-C2270BD536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06" y="4117976"/>
            <a:ext cx="1619250" cy="1619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929EC2-6C3B-4621-9B05-C1A7B6EC314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55" y="3532188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C233-6000-4212-B07B-757C0C98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18506" cy="366776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Вас среди участников нашего конкурса!</a:t>
            </a:r>
            <a:b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7D4A7D-EFB0-4327-BE72-A8AD5162E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72720"/>
            <a:ext cx="1873663" cy="13969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DF22F-0A02-443E-BF72-D5F40A3A7A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4" y="5201920"/>
            <a:ext cx="3263654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38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234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Московский городской конкурс </vt:lpstr>
      <vt:lpstr>Сайт конкурса: https://www.narodi-stolitsy.com/  </vt:lpstr>
      <vt:lpstr>Целевая аудитория конкурса:</vt:lpstr>
      <vt:lpstr>Этапы и сроки проведения конкурса :</vt:lpstr>
      <vt:lpstr>Конкурс проводится в заочном формате  по номинациям:</vt:lpstr>
      <vt:lpstr>Порядок предоставления конкурсных работ, требования, отражающие подходы и целевые установки, а также технические характеристики конкурсных работ вы можете узнать на сайтах:  www.nra-russia.ru  https://www.narodi-stolitsy.com/     Конкурсные материалы необходимо загружать по ссылке https://goo.su/44Fw </vt:lpstr>
      <vt:lpstr>Фотоподборка </vt:lpstr>
      <vt:lpstr>ИНФОРМАЦИОННЫЕ ПАРТНЕРЫ КОНКУРСА </vt:lpstr>
      <vt:lpstr> Ждем Вас среди участников нашего конкурса!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молодых семей</dc:title>
  <dc:creator>User</dc:creator>
  <cp:lastModifiedBy>Chigoe</cp:lastModifiedBy>
  <cp:revision>33</cp:revision>
  <dcterms:created xsi:type="dcterms:W3CDTF">2021-02-26T11:50:48Z</dcterms:created>
  <dcterms:modified xsi:type="dcterms:W3CDTF">2021-03-17T13:33:25Z</dcterms:modified>
</cp:coreProperties>
</file>